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5" r:id="rId6"/>
    <p:sldId id="266" r:id="rId7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27" d="100"/>
          <a:sy n="27" d="100"/>
        </p:scale>
        <p:origin x="72" y="1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7763E-EF09-418A-895D-30EA9C069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6A6259-2768-4272-BC66-B8D94EDF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2BCDF-9D7F-42A1-BF3F-E0297928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8CF67-2165-4E08-AD2D-45DA3403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713F1-ADB3-4B13-B6EC-382793C2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4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0768F-6F71-462A-92B1-79E01E44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DE614-89D9-435B-A7C8-0553D30A1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31D73-9614-46D3-BBA4-9AD341E1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0D276-47DB-4DD3-8741-F51CC961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9A37A-43E1-4108-B0DA-8BBB2196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1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AB15F0-6FC1-4421-8EFD-A6EDBED74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AE4E85-AB6B-412E-ADE7-57FB578FD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5792E3-8786-4EBC-96A8-FBBF8E4A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A2819-D224-456D-BCDB-5D220AE2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20D77-91E7-4189-907E-899390B2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9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E70CA-7049-4A1B-B64B-11DC600A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DB585-65A3-45D9-AFC8-9AF2769E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3FD88-8F52-4AAE-9D2E-916F5270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F3329-DE3B-4D01-8B89-5D27CEE7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1C257-37E1-4438-8050-3B3C45CA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5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89722-175E-48FD-AB3C-FBFAA4B8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DB6DE-6C2A-447C-AFF5-6A465E5EB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5C4D3-6B70-4649-A19F-A82D49E4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76546-BB42-4582-85C5-F146DC8B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EA303-751B-4A40-BC83-7A4B3FC0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FE1EE-CA12-4542-BF67-163A7E51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31C7C-DB24-42DE-A2F2-E118969D90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45713-F920-453F-96A2-4922DD2EF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28ED0-6FBD-494A-A8C4-CF369C98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144E0-AA5D-466B-BA9F-FA50D659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C1A9D-E5FE-4639-9325-C68C9C38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1E68C-178C-4357-81E3-8132B823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860BA-42D2-41F5-851D-8C5008E15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6C8E75-6AD8-4FA2-B6CF-2E786F3FC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DEEB9A-DD15-4244-B891-B153EF91B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D5B7C3-FB2C-497D-B7D3-5614CF2B9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7F510C-568B-434D-BADE-493B18AE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5AB538-A7EA-4FBD-9CB0-7DC1182E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42CE07-146C-4C0F-BAAA-FDCF6DC9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A313C-9919-4002-8C95-0F131201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8C27DC-A769-49E7-AB78-6C0A293D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82242C-9006-4CCD-BCF6-39E94A2B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FD4EA5-DE11-456A-82FF-4653C2A7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6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70E8AF-B4B1-4779-BE0A-1636D293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A48C9-25F2-4155-B5D9-793859F3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69C96-A236-4C98-9D12-2E165A7B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1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EA656-D22D-4904-81C1-3B69FD15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C411F-827B-407F-8B8A-E7F0109A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3E4BA8-D3EE-439D-A831-A2BCBA5ED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013F7D-2701-44D0-84E1-0F1908B1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0060D5-E9FD-4107-BCE1-CFDEDA44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589FF5-2D45-4525-BD4D-5D50B1D0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6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5216F-C6AA-406D-812E-6B51CF4E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5EEDA5-C0B8-4068-BC6D-505DB85D6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FD0E7-AD59-4B5E-8200-C47B86A3C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2A052-FA17-4743-B5B3-30818977C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C71C14-6AC3-4C97-B683-A3FEE498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7B88A-4F04-4481-A862-4A5F79EF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91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12E099-26B4-4A68-BAC6-99597A72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FB5A3B-6798-4E6B-B7D0-72D73C16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BA113B-A0CC-46B8-A212-26E6B6F27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5239-DEE1-497B-8C3F-499A92E8C44C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352F1-A88B-41A6-9E4B-8E275CEF3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9F0BB-EC08-4B5C-AFE7-DDDABF655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19C10-F6BB-4CBF-8BEB-6CAC4E0A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3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29354" y="0"/>
            <a:ext cx="886264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8974" y="999301"/>
            <a:ext cx="26164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</a:t>
            </a: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happened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161524" y="910910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7513027" y="891860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7145609" y="2640623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98089" y="2411131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51896" y="-32385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588919" y="2782206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684" y="2935307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549882" y="1342957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제기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60D53-91FB-44B0-AFBA-0EEC090F4CC2}"/>
              </a:ext>
            </a:extLst>
          </p:cNvPr>
          <p:cNvSpPr txBox="1"/>
          <p:nvPr/>
        </p:nvSpPr>
        <p:spPr>
          <a:xfrm flipV="1">
            <a:off x="11328676" y="3583917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6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6096000" y="-14011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333023" y="267448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788" y="282758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1194768" y="1463675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 관리 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40ACD8-A3CF-4B0C-A5F2-4BA7B679889C}"/>
              </a:ext>
            </a:extLst>
          </p:cNvPr>
          <p:cNvSpPr/>
          <p:nvPr/>
        </p:nvSpPr>
        <p:spPr>
          <a:xfrm>
            <a:off x="1194768" y="2557728"/>
            <a:ext cx="3706464" cy="3497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A4D46-49F9-4D02-ACA1-62D182501446}"/>
              </a:ext>
            </a:extLst>
          </p:cNvPr>
          <p:cNvSpPr txBox="1"/>
          <p:nvPr/>
        </p:nvSpPr>
        <p:spPr>
          <a:xfrm>
            <a:off x="6858978" y="848122"/>
            <a:ext cx="3111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최고의 강의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시스템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DCE0C1-A257-44AB-BE83-B2062AFB8E33}"/>
              </a:ext>
            </a:extLst>
          </p:cNvPr>
          <p:cNvCxnSpPr/>
          <p:nvPr/>
        </p:nvCxnSpPr>
        <p:spPr>
          <a:xfrm>
            <a:off x="10009299" y="740385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6E9CD5-86CD-42A7-A34E-46FD4220BF78}"/>
              </a:ext>
            </a:extLst>
          </p:cNvPr>
          <p:cNvCxnSpPr/>
          <p:nvPr/>
        </p:nvCxnSpPr>
        <p:spPr>
          <a:xfrm flipV="1">
            <a:off x="10360802" y="721335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36BA2F-5EC8-42BA-9AE1-18B0C5F7C3A9}"/>
              </a:ext>
            </a:extLst>
          </p:cNvPr>
          <p:cNvCxnSpPr/>
          <p:nvPr/>
        </p:nvCxnSpPr>
        <p:spPr>
          <a:xfrm flipV="1">
            <a:off x="9993384" y="2470098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7E5930-40CF-46D3-98F0-38F1AEE3DC23}"/>
              </a:ext>
            </a:extLst>
          </p:cNvPr>
          <p:cNvCxnSpPr/>
          <p:nvPr/>
        </p:nvCxnSpPr>
        <p:spPr>
          <a:xfrm>
            <a:off x="10345864" y="2240606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FE01CC-ED77-459D-BABA-3AFC240600AB}"/>
              </a:ext>
            </a:extLst>
          </p:cNvPr>
          <p:cNvSpPr txBox="1"/>
          <p:nvPr/>
        </p:nvSpPr>
        <p:spPr>
          <a:xfrm flipV="1">
            <a:off x="11328676" y="3583917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래픽 7" descr="지문">
            <a:extLst>
              <a:ext uri="{FF2B5EF4-FFF2-40B4-BE49-F238E27FC236}">
                <a16:creationId xmlns:a16="http://schemas.microsoft.com/office/drawing/2014/main" id="{8C2AFC8D-4D36-434D-AD3E-EF2926EA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0452" y="3126717"/>
            <a:ext cx="914400" cy="914400"/>
          </a:xfrm>
          <a:prstGeom prst="rect">
            <a:avLst/>
          </a:prstGeom>
        </p:spPr>
      </p:pic>
      <p:pic>
        <p:nvPicPr>
          <p:cNvPr id="13" name="그래픽 12" descr="클라우드 동기화 중">
            <a:extLst>
              <a:ext uri="{FF2B5EF4-FFF2-40B4-BE49-F238E27FC236}">
                <a16:creationId xmlns:a16="http://schemas.microsoft.com/office/drawing/2014/main" id="{9A8DE242-D155-4B9C-8F1A-90934054E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2031" y="430658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3832A3-5F83-45CD-BA2D-7D9AE2887CF6}"/>
              </a:ext>
            </a:extLst>
          </p:cNvPr>
          <p:cNvSpPr txBox="1"/>
          <p:nvPr/>
        </p:nvSpPr>
        <p:spPr>
          <a:xfrm>
            <a:off x="8414852" y="3306918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낮은 인식률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02F84D-7A78-4DC3-A6CA-B5DC7C75ACA5}"/>
              </a:ext>
            </a:extLst>
          </p:cNvPr>
          <p:cNvSpPr txBox="1"/>
          <p:nvPr/>
        </p:nvSpPr>
        <p:spPr>
          <a:xfrm>
            <a:off x="8717660" y="4482633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비동기화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" name="그래픽 30" descr="지우개">
            <a:extLst>
              <a:ext uri="{FF2B5EF4-FFF2-40B4-BE49-F238E27FC236}">
                <a16:creationId xmlns:a16="http://schemas.microsoft.com/office/drawing/2014/main" id="{0736F5B0-4E7E-4C71-8588-D2B022417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0452" y="5450432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3A892F-A87E-4C0E-AD2B-70B84A9BBCAD}"/>
              </a:ext>
            </a:extLst>
          </p:cNvPr>
          <p:cNvSpPr txBox="1"/>
          <p:nvPr/>
        </p:nvSpPr>
        <p:spPr>
          <a:xfrm>
            <a:off x="8508250" y="5630633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수정의 어려움</a:t>
            </a:r>
          </a:p>
        </p:txBody>
      </p:sp>
    </p:spTree>
    <p:extLst>
      <p:ext uri="{BB962C8B-B14F-4D97-AF65-F5344CB8AC3E}">
        <p14:creationId xmlns:p14="http://schemas.microsoft.com/office/powerpoint/2010/main" val="177073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9549983" y="1084073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048B825-A414-47E1-8CC6-4C90CE759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45" y="2379051"/>
            <a:ext cx="5789157" cy="3771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50854-0B5F-4E8B-9830-10A9FF72AA53}"/>
              </a:ext>
            </a:extLst>
          </p:cNvPr>
          <p:cNvSpPr/>
          <p:nvPr/>
        </p:nvSpPr>
        <p:spPr>
          <a:xfrm>
            <a:off x="1905403" y="2739092"/>
            <a:ext cx="1853797" cy="354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561CAB-1F33-42EA-A1F0-F2A7C91074CB}"/>
              </a:ext>
            </a:extLst>
          </p:cNvPr>
          <p:cNvCxnSpPr>
            <a:cxnSpLocks/>
          </p:cNvCxnSpPr>
          <p:nvPr/>
        </p:nvCxnSpPr>
        <p:spPr>
          <a:xfrm flipH="1" flipV="1">
            <a:off x="1905403" y="3083968"/>
            <a:ext cx="926898" cy="11809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5A267F-643F-4224-99E9-FB0E2D5BCB4F}"/>
              </a:ext>
            </a:extLst>
          </p:cNvPr>
          <p:cNvCxnSpPr>
            <a:cxnSpLocks/>
          </p:cNvCxnSpPr>
          <p:nvPr/>
        </p:nvCxnSpPr>
        <p:spPr>
          <a:xfrm>
            <a:off x="5977164" y="3429000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D751D9-393F-458C-ADEB-62603F3A8899}"/>
              </a:ext>
            </a:extLst>
          </p:cNvPr>
          <p:cNvCxnSpPr>
            <a:cxnSpLocks/>
          </p:cNvCxnSpPr>
          <p:nvPr/>
        </p:nvCxnSpPr>
        <p:spPr>
          <a:xfrm>
            <a:off x="5957205" y="4539342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0BA7A2A-B20D-414A-94D0-20C61DAD94C5}"/>
              </a:ext>
            </a:extLst>
          </p:cNvPr>
          <p:cNvCxnSpPr>
            <a:cxnSpLocks/>
          </p:cNvCxnSpPr>
          <p:nvPr/>
        </p:nvCxnSpPr>
        <p:spPr>
          <a:xfrm>
            <a:off x="5989860" y="5519056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25DC811F-E765-4495-B00D-E044F5E8FB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7068" r="63022" b="80114"/>
          <a:stretch/>
        </p:blipFill>
        <p:spPr>
          <a:xfrm>
            <a:off x="2483031" y="4264913"/>
            <a:ext cx="5260675" cy="13906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AE1B12-E4A8-4633-9B76-9EFD93A364A4}"/>
              </a:ext>
            </a:extLst>
          </p:cNvPr>
          <p:cNvSpPr txBox="1"/>
          <p:nvPr/>
        </p:nvSpPr>
        <p:spPr>
          <a:xfrm>
            <a:off x="9800318" y="4578142"/>
            <a:ext cx="1774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허울 뿐인 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519F5D-33F1-43C2-B969-58180C32FDE1}"/>
              </a:ext>
            </a:extLst>
          </p:cNvPr>
          <p:cNvSpPr txBox="1"/>
          <p:nvPr/>
        </p:nvSpPr>
        <p:spPr>
          <a:xfrm rot="5400000" flipV="1">
            <a:off x="1326564" y="-985218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래픽 41" descr="서적">
            <a:extLst>
              <a:ext uri="{FF2B5EF4-FFF2-40B4-BE49-F238E27FC236}">
                <a16:creationId xmlns:a16="http://schemas.microsoft.com/office/drawing/2014/main" id="{9A505719-C3FE-41AB-85AD-75D230A29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9549983" y="1084073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E7C173-9BFB-40C3-9E59-E27598F49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77" y="2675030"/>
            <a:ext cx="5789158" cy="324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09C46-8073-4BB5-96D8-017FD59C0DE0}"/>
              </a:ext>
            </a:extLst>
          </p:cNvPr>
          <p:cNvSpPr/>
          <p:nvPr/>
        </p:nvSpPr>
        <p:spPr>
          <a:xfrm>
            <a:off x="3867150" y="4093029"/>
            <a:ext cx="1295400" cy="135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DFBD51B-958E-4312-A645-5CF942B1E387}"/>
              </a:ext>
            </a:extLst>
          </p:cNvPr>
          <p:cNvCxnSpPr>
            <a:cxnSpLocks/>
          </p:cNvCxnSpPr>
          <p:nvPr/>
        </p:nvCxnSpPr>
        <p:spPr>
          <a:xfrm flipH="1" flipV="1">
            <a:off x="3272130" y="3663085"/>
            <a:ext cx="595019" cy="42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7EE31F8E-7C9A-4FE5-B1E3-E52E9E9DC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9" t="39807" r="40508" b="15848"/>
          <a:stretch/>
        </p:blipFill>
        <p:spPr>
          <a:xfrm>
            <a:off x="928168" y="3663085"/>
            <a:ext cx="2343962" cy="281940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76E22EC-86F9-4273-B96E-8DFC1120CB2F}"/>
              </a:ext>
            </a:extLst>
          </p:cNvPr>
          <p:cNvCxnSpPr>
            <a:cxnSpLocks/>
          </p:cNvCxnSpPr>
          <p:nvPr/>
        </p:nvCxnSpPr>
        <p:spPr>
          <a:xfrm flipV="1">
            <a:off x="3293694" y="5441198"/>
            <a:ext cx="573455" cy="1034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29B5A4-5E25-49DB-BF8B-2824553AB1AD}"/>
              </a:ext>
            </a:extLst>
          </p:cNvPr>
          <p:cNvSpPr txBox="1"/>
          <p:nvPr/>
        </p:nvSpPr>
        <p:spPr>
          <a:xfrm rot="5400000" flipV="1">
            <a:off x="1326564" y="-985218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153C5-2A91-44D0-A679-CB3CA3FFD6CA}"/>
              </a:ext>
            </a:extLst>
          </p:cNvPr>
          <p:cNvSpPr txBox="1"/>
          <p:nvPr/>
        </p:nvSpPr>
        <p:spPr>
          <a:xfrm>
            <a:off x="9800318" y="4578142"/>
            <a:ext cx="1774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허울 뿐인 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래픽 41" descr="서적">
            <a:extLst>
              <a:ext uri="{FF2B5EF4-FFF2-40B4-BE49-F238E27FC236}">
                <a16:creationId xmlns:a16="http://schemas.microsoft.com/office/drawing/2014/main" id="{F68724E1-D1C4-4C23-A9B0-9D86E523A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0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9549983" y="1084073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F4FC0B-B61B-4BCB-BC4B-2C0D139974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6" t="38471" r="42010" b="14097"/>
          <a:stretch/>
        </p:blipFill>
        <p:spPr>
          <a:xfrm>
            <a:off x="3985533" y="3401193"/>
            <a:ext cx="1256677" cy="163516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9821D11-7E19-4FF9-82C1-ECB17E738D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6" t="37635" r="40258" b="13255"/>
          <a:stretch/>
        </p:blipFill>
        <p:spPr>
          <a:xfrm>
            <a:off x="5982922" y="3401193"/>
            <a:ext cx="1278188" cy="157675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그림 7" descr="게임, 여자, 테이블, 쥐고있는이(가) 표시된 사진&#10;&#10;자동 생성된 설명">
            <a:extLst>
              <a:ext uri="{FF2B5EF4-FFF2-40B4-BE49-F238E27FC236}">
                <a16:creationId xmlns:a16="http://schemas.microsoft.com/office/drawing/2014/main" id="{7B1D9318-F119-48BD-8C1B-01301F4C60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9684" b="12327"/>
          <a:stretch/>
        </p:blipFill>
        <p:spPr>
          <a:xfrm>
            <a:off x="1987298" y="5176193"/>
            <a:ext cx="1324227" cy="165051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그림 10" descr="게임, 테이블, 쥐고있는, 서있는이(가) 표시된 사진&#10;&#10;자동 생성된 설명">
            <a:extLst>
              <a:ext uri="{FF2B5EF4-FFF2-40B4-BE49-F238E27FC236}">
                <a16:creationId xmlns:a16="http://schemas.microsoft.com/office/drawing/2014/main" id="{2F1DE978-299B-42C2-83F0-1F8D062FFD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1376" r="12749" b="9325"/>
          <a:stretch/>
        </p:blipFill>
        <p:spPr>
          <a:xfrm>
            <a:off x="3985533" y="5165844"/>
            <a:ext cx="1268349" cy="163516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4" name="그림 13" descr="게임, 쥐고있는, 여자, 서있는이(가) 표시된 사진&#10;&#10;자동 생성된 설명">
            <a:extLst>
              <a:ext uri="{FF2B5EF4-FFF2-40B4-BE49-F238E27FC236}">
                <a16:creationId xmlns:a16="http://schemas.microsoft.com/office/drawing/2014/main" id="{1E51567B-2226-42BD-8576-ADAE8903A0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6" r="18340"/>
          <a:stretch/>
        </p:blipFill>
        <p:spPr>
          <a:xfrm>
            <a:off x="5995440" y="5072786"/>
            <a:ext cx="1268349" cy="172822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97A1983C-82A0-4696-84B4-DF89CBA980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9" t="39807" r="40508" b="15848"/>
          <a:stretch/>
        </p:blipFill>
        <p:spPr>
          <a:xfrm>
            <a:off x="1983535" y="3414960"/>
            <a:ext cx="1347978" cy="162139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A5D7BC-FEE8-4F4C-9638-E53D9F155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10642" r="63022" b="81374"/>
          <a:stretch/>
        </p:blipFill>
        <p:spPr>
          <a:xfrm>
            <a:off x="1983535" y="2331619"/>
            <a:ext cx="5260675" cy="86627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A0DBD6-1625-4C2F-ABF0-EA54F3EEBC46}"/>
              </a:ext>
            </a:extLst>
          </p:cNvPr>
          <p:cNvSpPr txBox="1"/>
          <p:nvPr/>
        </p:nvSpPr>
        <p:spPr>
          <a:xfrm rot="5400000" flipV="1">
            <a:off x="1326564" y="-985218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DA5D98-DBA5-48C5-B743-30614F04A980}"/>
              </a:ext>
            </a:extLst>
          </p:cNvPr>
          <p:cNvSpPr txBox="1"/>
          <p:nvPr/>
        </p:nvSpPr>
        <p:spPr>
          <a:xfrm>
            <a:off x="9800318" y="4578142"/>
            <a:ext cx="1774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허울 뿐인 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" name="그래픽 30" descr="서적">
            <a:extLst>
              <a:ext uri="{FF2B5EF4-FFF2-40B4-BE49-F238E27FC236}">
                <a16:creationId xmlns:a16="http://schemas.microsoft.com/office/drawing/2014/main" id="{D63536D0-7A01-46C8-8337-EBE36EA8F9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9549983" y="1084073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104B09-30AF-4B81-A58D-27A60889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45" y="2408010"/>
            <a:ext cx="5791980" cy="3074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1B1442-C7F6-4583-A298-7E164E55E0E8}"/>
              </a:ext>
            </a:extLst>
          </p:cNvPr>
          <p:cNvSpPr txBox="1"/>
          <p:nvPr/>
        </p:nvSpPr>
        <p:spPr>
          <a:xfrm>
            <a:off x="2900078" y="416861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EAA2B3-9785-401A-90D1-24DD80AB8110}"/>
              </a:ext>
            </a:extLst>
          </p:cNvPr>
          <p:cNvSpPr/>
          <p:nvPr/>
        </p:nvSpPr>
        <p:spPr>
          <a:xfrm>
            <a:off x="4781550" y="3131303"/>
            <a:ext cx="1295400" cy="33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FA66D8-B4D3-4C39-A8A3-3376B6A19C8F}"/>
              </a:ext>
            </a:extLst>
          </p:cNvPr>
          <p:cNvCxnSpPr>
            <a:cxnSpLocks/>
          </p:cNvCxnSpPr>
          <p:nvPr/>
        </p:nvCxnSpPr>
        <p:spPr>
          <a:xfrm flipH="1" flipV="1">
            <a:off x="6077820" y="3440776"/>
            <a:ext cx="948202" cy="5613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EE7F60-8413-4DB9-9009-D72E882E244D}"/>
              </a:ext>
            </a:extLst>
          </p:cNvPr>
          <p:cNvCxnSpPr>
            <a:cxnSpLocks/>
          </p:cNvCxnSpPr>
          <p:nvPr/>
        </p:nvCxnSpPr>
        <p:spPr>
          <a:xfrm flipV="1">
            <a:off x="4062667" y="3444034"/>
            <a:ext cx="745550" cy="581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C01C171-0A95-44D1-965F-28BABE03B7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3" t="22628" r="22560" b="63393"/>
          <a:stretch/>
        </p:blipFill>
        <p:spPr>
          <a:xfrm>
            <a:off x="4062667" y="4025941"/>
            <a:ext cx="2962487" cy="8749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88111-7BFB-4975-9597-D6EF266A9F55}"/>
              </a:ext>
            </a:extLst>
          </p:cNvPr>
          <p:cNvSpPr/>
          <p:nvPr/>
        </p:nvSpPr>
        <p:spPr>
          <a:xfrm>
            <a:off x="2247899" y="2408010"/>
            <a:ext cx="697627" cy="33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57FEC4-A444-480D-B85E-E58C8B93BF00}"/>
              </a:ext>
            </a:extLst>
          </p:cNvPr>
          <p:cNvSpPr txBox="1"/>
          <p:nvPr/>
        </p:nvSpPr>
        <p:spPr>
          <a:xfrm rot="5400000" flipV="1">
            <a:off x="1326564" y="-985218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604016-76E4-416C-8249-5277259029E8}"/>
              </a:ext>
            </a:extLst>
          </p:cNvPr>
          <p:cNvSpPr txBox="1"/>
          <p:nvPr/>
        </p:nvSpPr>
        <p:spPr>
          <a:xfrm>
            <a:off x="9800318" y="4578142"/>
            <a:ext cx="1774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허울 뿐인 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6" name="그래픽 35" descr="서적">
            <a:extLst>
              <a:ext uri="{FF2B5EF4-FFF2-40B4-BE49-F238E27FC236}">
                <a16:creationId xmlns:a16="http://schemas.microsoft.com/office/drawing/2014/main" id="{DF859932-F392-4EE0-BAF8-265672FD9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59</Words>
  <Application>Microsoft Office PowerPoint</Application>
  <PresentationFormat>와이드스크린</PresentationFormat>
  <Paragraphs>27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박예찬</dc:creator>
  <cp:lastModifiedBy>박예찬</cp:lastModifiedBy>
  <cp:revision>10</cp:revision>
  <dcterms:created xsi:type="dcterms:W3CDTF">2020-01-29T13:52:00Z</dcterms:created>
  <dcterms:modified xsi:type="dcterms:W3CDTF">2020-01-29T15:25:28Z</dcterms:modified>
</cp:coreProperties>
</file>